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45531"/>
            <a:ext cx="4301814" cy="367240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Материально- техническое оснащение кабинета по обучению детей татарскому языку МБДОУ «Детский сад №286 компенсирующего вида» Московского района </a:t>
            </a:r>
            <a:r>
              <a:rPr lang="ru-RU" sz="2800" dirty="0" err="1" smtClean="0"/>
              <a:t>г.Казани</a:t>
            </a:r>
            <a:endParaRPr lang="ru-RU" sz="2800" dirty="0"/>
          </a:p>
        </p:txBody>
      </p:sp>
      <p:pic>
        <p:nvPicPr>
          <p:cNvPr id="1026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 bwMode="auto">
          <a:xfrm>
            <a:off x="0" y="4039980"/>
            <a:ext cx="2850163" cy="281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 bwMode="auto">
          <a:xfrm>
            <a:off x="2771800" y="4039980"/>
            <a:ext cx="2850163" cy="281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 bwMode="auto">
          <a:xfrm>
            <a:off x="5621963" y="4039980"/>
            <a:ext cx="2850163" cy="281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427" b="5335"/>
          <a:stretch/>
        </p:blipFill>
        <p:spPr bwMode="auto">
          <a:xfrm>
            <a:off x="8465869" y="4039980"/>
            <a:ext cx="671874" cy="281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04.infourok.ru/uploads/ex/0433/00024e22-be2c6f31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4" r="6510" b="8395"/>
          <a:stretch/>
        </p:blipFill>
        <p:spPr bwMode="auto">
          <a:xfrm>
            <a:off x="4987237" y="188640"/>
            <a:ext cx="4119613" cy="3298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image-28-01-21-10-45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604" y="195630"/>
            <a:ext cx="475252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 bwMode="auto">
          <a:xfrm>
            <a:off x="-900" y="2319"/>
            <a:ext cx="2850163" cy="281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 bwMode="auto">
          <a:xfrm>
            <a:off x="-901" y="2795825"/>
            <a:ext cx="2850163" cy="281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05" b="5335"/>
          <a:stretch/>
        </p:blipFill>
        <p:spPr bwMode="auto">
          <a:xfrm>
            <a:off x="-902" y="5613845"/>
            <a:ext cx="2850163" cy="123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986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image-28-01-21-10-46-15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028384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31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image-28-01-21-10-46-17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1181"/>
            <a:ext cx="3543858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image-28-01-21-10-46-30.he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3543858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32" b="5335"/>
          <a:stretch/>
        </p:blipFill>
        <p:spPr bwMode="auto">
          <a:xfrm>
            <a:off x="6293837" y="5062888"/>
            <a:ext cx="2850163" cy="178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76"/>
          <a:stretch/>
        </p:blipFill>
        <p:spPr bwMode="auto">
          <a:xfrm>
            <a:off x="0" y="0"/>
            <a:ext cx="2850163" cy="174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9" t="34968" b="5335"/>
          <a:stretch/>
        </p:blipFill>
        <p:spPr bwMode="auto">
          <a:xfrm>
            <a:off x="4023223" y="5062888"/>
            <a:ext cx="2292129" cy="177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6" b="41476"/>
          <a:stretch/>
        </p:blipFill>
        <p:spPr bwMode="auto">
          <a:xfrm>
            <a:off x="2771801" y="0"/>
            <a:ext cx="2502844" cy="174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86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ownloads\image-28-01-21-10-46-27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21" y="260648"/>
            <a:ext cx="8388424" cy="62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404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image-28-01-21-10-46-6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image-28-01-21-10-46-14.he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86962"/>
            <a:ext cx="4788024" cy="359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 bwMode="auto">
          <a:xfrm>
            <a:off x="263773" y="3995766"/>
            <a:ext cx="2850163" cy="281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0-tub-ru.yandex.net/i?id=a52b37a72079b5aee151e76acf47a6b3-sr&amp;n=1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 bwMode="auto">
          <a:xfrm>
            <a:off x="6149821" y="188640"/>
            <a:ext cx="2850163" cy="281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520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image-28-01-21-10-46-12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44408" cy="618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2416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Материально- техническое оснащение кабинета по обучению детей татарскому языку МБДОУ «Детский сад №286 компенсирующего вида» Московского района г.Казани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Материально- техническое оснащение кабинета по обучению детей татарскому языку МБДОУ «Детский сад №286 компенсирующего вида» Московского района г.Казани</dc:title>
  <dc:creator>User</dc:creator>
  <cp:lastModifiedBy>User</cp:lastModifiedBy>
  <cp:revision>3</cp:revision>
  <dcterms:created xsi:type="dcterms:W3CDTF">2021-02-01T13:53:08Z</dcterms:created>
  <dcterms:modified xsi:type="dcterms:W3CDTF">2021-02-01T14:17:57Z</dcterms:modified>
</cp:coreProperties>
</file>